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K5+Z8oNmaxqms7hQv0WkxdJlD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be509448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be509448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be509448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10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2500">
                <a:solidFill>
                  <a:schemeClr val="dk1"/>
                </a:solidFill>
              </a:rPr>
              <a:t>Class IX , Session 6: Pronunciation Basics 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IN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129870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9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be5094484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/>
              <a:t>Learning Outcome of this Session</a:t>
            </a:r>
            <a:endParaRPr/>
          </a:p>
        </p:txBody>
      </p:sp>
      <p:sp>
        <p:nvSpPr>
          <p:cNvPr id="104" name="Google Shape;104;gdbe5094484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IN" sz="1800"/>
              <a:t>Pronunciation Basics, Phonetics, Types of sounds, Examples of Different Sounds 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50A24322-D794-494B-B888-2BBD95C1438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Introduction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 b="0" i="0" u="none" strike="noStrike"/>
              <a:t>If we do not say (or pronounce) words correctly, others cannot understand what we are saying as in the example.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In this lesson you will learn about the common ‘sounds’ used while speaking English.</a:t>
            </a:r>
            <a:endParaRPr/>
          </a:p>
          <a:p>
            <a:pPr marL="342900" lvl="0" indent="-342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/>
              <a:t>To communicate well when you speak, you need to know how to pronounce words correctly.</a:t>
            </a:r>
            <a:endParaRPr sz="2000"/>
          </a:p>
          <a:p>
            <a:pPr marL="0" lvl="0" indent="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9A8E7D5-9EBF-4282-ADAC-944B0ACCC9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Introduction</a:t>
            </a:r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15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  <p:pic>
        <p:nvPicPr>
          <p:cNvPr id="117" name="Google Shape;11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560" y="1340768"/>
            <a:ext cx="7848872" cy="4536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E1867B88-3CB4-432C-ACCB-5657A18ED76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Phonetics</a:t>
            </a:r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 b="0" i="0" u="none" strike="noStrike"/>
              <a:t>Phonetics is the study of the sounds that we make when we speak.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 b="0" i="0" u="none" strike="noStrike"/>
              <a:t>For example, the word </a:t>
            </a:r>
            <a:r>
              <a:rPr lang="en-IN" sz="2000" b="1" i="0" u="none" strike="noStrike"/>
              <a:t>dog </a:t>
            </a:r>
            <a:r>
              <a:rPr lang="en-IN" sz="2000" b="0" i="0" u="none" strike="noStrike"/>
              <a:t>is made of three sounds put together: d-o-g. Speak the word aloud as shown in Hindi to help you pronounce it correctly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IN" sz="2000" b="0" i="0" u="none" strike="noStrike"/>
              <a:t>                                  ..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IN" sz="2000" b="0" i="0" u="none" strike="noStrike"/>
              <a:t>The word </a:t>
            </a:r>
            <a:r>
              <a:rPr lang="en-IN" sz="2000" b="1" i="0" u="none" strike="noStrike"/>
              <a:t>cat </a:t>
            </a:r>
            <a:r>
              <a:rPr lang="en-IN" sz="2000" b="0" i="0" u="none" strike="noStrike"/>
              <a:t>is made of three other sounds: c-a-t. Speak the word aloud as shown in Hindi to help you pronounce it correctly                              .</a:t>
            </a:r>
            <a:endParaRPr sz="1600"/>
          </a:p>
        </p:txBody>
      </p:sp>
      <p:pic>
        <p:nvPicPr>
          <p:cNvPr id="124" name="Google Shape;12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600" y="2708920"/>
            <a:ext cx="1609725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2200" y="3429000"/>
            <a:ext cx="1743075" cy="24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6;p1">
            <a:extLst>
              <a:ext uri="{FF2B5EF4-FFF2-40B4-BE49-F238E27FC236}">
                <a16:creationId xmlns:a16="http://schemas.microsoft.com/office/drawing/2014/main" id="{48DDAA80-8B29-4CC6-8EA7-A7720DD1773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Phonetics</a:t>
            </a:r>
            <a:endParaRPr/>
          </a:p>
        </p:txBody>
      </p:sp>
      <p:pic>
        <p:nvPicPr>
          <p:cNvPr id="131" name="Google Shape;131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13396" y="1628800"/>
            <a:ext cx="7973403" cy="3334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2542D07D-EAC8-4C12-808C-886DE49BF05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IN" sz="3600" b="1" i="0" u="none" strike="noStrike"/>
              <a:t>Types of sounds</a:t>
            </a:r>
            <a:endParaRPr sz="3600"/>
          </a:p>
        </p:txBody>
      </p:sp>
      <p:pic>
        <p:nvPicPr>
          <p:cNvPr id="137" name="Google Shape;137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1521" y="836713"/>
            <a:ext cx="8435280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355CE60-2987-4E87-BB3D-D82C2BF23D5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IN" sz="3600" b="1" i="0" u="none" strike="noStrike"/>
              <a:t>Types of sounds</a:t>
            </a:r>
            <a:endParaRPr sz="3600"/>
          </a:p>
        </p:txBody>
      </p:sp>
      <p:pic>
        <p:nvPicPr>
          <p:cNvPr id="143" name="Google Shape;143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836712"/>
            <a:ext cx="8507288" cy="504056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73AFCBE0-DF6E-41F4-85FA-902C539D782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IN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IN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Read the questions carefully and circle the letter (a), (b), (c) or (d) that best     answers the question.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N" sz="1800" b="0" i="0" u="none" strike="noStrike"/>
              <a:t>What is phonetics?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It is the study of how we write words in English.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It is the study of how people understand sentences.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It is the study of how many words the English language has.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It is the study of the sounds we make when we speak.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2"/>
            </a:pPr>
            <a:r>
              <a:rPr lang="en-IN" sz="1800" b="0" i="0" u="none" strike="noStrike"/>
              <a:t>What are the different types of sounds used in English pronunciation?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Vowel sounds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Diphthong sounds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Consonant sounds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/>
              <a:t>All of the above</a:t>
            </a:r>
            <a:endParaRPr sz="24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F0A2593C-9315-439A-9276-CC49BDC9E1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On-screen Show (4:3)</PresentationFormat>
  <Paragraphs>36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Bookman Old Style</vt:lpstr>
      <vt:lpstr>Calibri</vt:lpstr>
      <vt:lpstr>Office Theme</vt:lpstr>
      <vt:lpstr>Communication Skills</vt:lpstr>
      <vt:lpstr>Learning Outcome of this Session</vt:lpstr>
      <vt:lpstr>Introduction</vt:lpstr>
      <vt:lpstr>Introduction</vt:lpstr>
      <vt:lpstr>Phonetics</vt:lpstr>
      <vt:lpstr>Phonetics</vt:lpstr>
      <vt:lpstr>Types of sounds</vt:lpstr>
      <vt:lpstr>Types of sounds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1</cp:revision>
  <dcterms:created xsi:type="dcterms:W3CDTF">2020-06-19T05:51:45Z</dcterms:created>
  <dcterms:modified xsi:type="dcterms:W3CDTF">2022-01-31T21:09:40Z</dcterms:modified>
</cp:coreProperties>
</file>